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4" r:id="rId6"/>
    <p:sldId id="257" r:id="rId7"/>
    <p:sldId id="262" r:id="rId8"/>
    <p:sldId id="265" r:id="rId9"/>
    <p:sldId id="267" r:id="rId10"/>
    <p:sldId id="266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67" autoAdjust="0"/>
    <p:restoredTop sz="78478" autoAdjust="0"/>
  </p:normalViewPr>
  <p:slideViewPr>
    <p:cSldViewPr snapToGrid="0">
      <p:cViewPr>
        <p:scale>
          <a:sx n="74" d="100"/>
          <a:sy n="74" d="100"/>
        </p:scale>
        <p:origin x="258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4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70223-1213-489B-8773-14657038A547}" type="datetimeFigureOut">
              <a:rPr lang="nb-NO" smtClean="0"/>
              <a:t>09.10.2019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E1DB6-454E-4F69-9DF6-1429D6E8A3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26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"/>
            <a:ext cx="12195612" cy="68559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 bwMode="white">
          <a:xfrm>
            <a:off x="1524000" y="3105664"/>
            <a:ext cx="9144000" cy="2282525"/>
          </a:xfrm>
        </p:spPr>
        <p:txBody>
          <a:bodyPr anchor="t"/>
          <a:lstStyle>
            <a:lvl1pPr algn="ctr"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Tittel på foredraget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24000" y="1754659"/>
            <a:ext cx="9144000" cy="1214480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E631C847-54D6-4350-8C4E-F09BDB2BAC5B}" type="datetime1">
              <a:rPr lang="nb-NO" smtClean="0"/>
              <a:pPr/>
              <a:t>09.10.2019</a:t>
            </a:fld>
            <a:r>
              <a:rPr lang="nb-NO" dirty="0"/>
              <a:t>  Side </a:t>
            </a:r>
            <a:fld id="{B93F6F79-BA7A-46B7-A510-9790B80431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727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ED0E7-41EA-481B-B1BA-3D7972CB1619}" type="datetime1">
              <a:rPr lang="nb-NO" smtClean="0"/>
              <a:t>09.10.2019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61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8003-76E2-4B4F-AACC-1A0BF31F9BD0}" type="datetime1">
              <a:rPr lang="nb-NO" smtClean="0"/>
              <a:t>09.10.2019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3F6F79-BA7A-46B7-A510-9790B80431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315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2638" y="766119"/>
            <a:ext cx="10431162" cy="92456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847-54D6-4350-8C4E-F09BDB2BAC5B}" type="datetime1">
              <a:rPr lang="nb-NO" smtClean="0"/>
              <a:pPr/>
              <a:t>09.10.2019</a:t>
            </a:fld>
            <a:r>
              <a:rPr lang="nb-NO" dirty="0"/>
              <a:t>  Side </a:t>
            </a:r>
            <a:fld id="{B93F6F79-BA7A-46B7-A510-9790B80431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247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847-54D6-4350-8C4E-F09BDB2BAC5B}" type="datetime1">
              <a:rPr lang="nb-NO" smtClean="0"/>
              <a:pPr/>
              <a:t>09.10.2019</a:t>
            </a:fld>
            <a:r>
              <a:rPr lang="nb-NO" dirty="0"/>
              <a:t>  Side </a:t>
            </a:r>
            <a:fld id="{B93F6F79-BA7A-46B7-A510-9790B80431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87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733165"/>
            <a:ext cx="10375554" cy="89985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E8BC-02FB-4A42-ACE9-3985C15FC169}" type="datetime1">
              <a:rPr lang="nb-NO" smtClean="0"/>
              <a:t>09.10.2019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65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847-54D6-4350-8C4E-F09BDB2BAC5B}" type="datetime1">
              <a:rPr lang="nb-NO" smtClean="0"/>
              <a:pPr/>
              <a:t>09.10.2019</a:t>
            </a:fld>
            <a:r>
              <a:rPr lang="nb-NO" dirty="0"/>
              <a:t>  Side </a:t>
            </a:r>
            <a:fld id="{B93F6F79-BA7A-46B7-A510-9790B80431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795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847-54D6-4350-8C4E-F09BDB2BAC5B}" type="datetime1">
              <a:rPr lang="nb-NO" smtClean="0"/>
              <a:pPr/>
              <a:t>09.10.2019</a:t>
            </a:fld>
            <a:r>
              <a:rPr lang="nb-NO" dirty="0"/>
              <a:t>  Side </a:t>
            </a:r>
            <a:fld id="{B93F6F79-BA7A-46B7-A510-9790B80431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005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512E6-7656-4075-9CD1-CD7A0DBB1C21}" type="datetime1">
              <a:rPr lang="nb-NO" smtClean="0"/>
              <a:t>09.10.2019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27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A40A-5B5A-4067-9C79-FD0349658553}" type="datetime1">
              <a:rPr lang="nb-NO" smtClean="0"/>
              <a:t>09.10.2019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88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CBF06-729B-469C-BA06-9A18066D1B56}" type="datetime1">
              <a:rPr lang="nb-NO" smtClean="0"/>
              <a:t>09.10.2019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27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0"/>
            <a:ext cx="12195612" cy="685597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22638" y="733165"/>
            <a:ext cx="10291116" cy="899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22638" y="1767958"/>
            <a:ext cx="10291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98154" y="6356350"/>
            <a:ext cx="28832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631C847-54D6-4350-8C4E-F09BDB2BAC5B}" type="datetime1">
              <a:rPr lang="nb-NO" smtClean="0"/>
              <a:pPr/>
              <a:t>09.10.2019</a:t>
            </a:fld>
            <a:r>
              <a:rPr lang="nb-NO" dirty="0"/>
              <a:t>  Side </a:t>
            </a:r>
            <a:fld id="{B93F6F79-BA7A-46B7-A510-9790B80431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664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ebfileservice.nve.no/API/PublishedFiles/Download/201203842/261939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0" dirty="0"/>
              <a:t>Samrådsgruppe MTA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2238" y="1754659"/>
            <a:ext cx="9144000" cy="1214480"/>
          </a:xfrm>
        </p:spPr>
        <p:txBody>
          <a:bodyPr/>
          <a:lstStyle/>
          <a:p>
            <a:r>
              <a:rPr lang="nb-NO" dirty="0"/>
              <a:t>Halvor Nes</a:t>
            </a:r>
          </a:p>
        </p:txBody>
      </p:sp>
    </p:spTree>
    <p:extLst>
      <p:ext uri="{BB962C8B-B14F-4D97-AF65-F5344CB8AC3E}">
        <p14:creationId xmlns:p14="http://schemas.microsoft.com/office/powerpoint/2010/main" val="349338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D9B15D-4C37-42F6-86A7-3E771A6F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5E0742-33F8-425F-B7A5-994A14B52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Det gjennomføres detaljert planlegging etter gitt konsesjon</a:t>
            </a:r>
          </a:p>
          <a:p>
            <a:pPr lvl="1"/>
            <a:r>
              <a:rPr lang="nb-NO" dirty="0"/>
              <a:t>Detaljplan og MTA</a:t>
            </a:r>
          </a:p>
          <a:p>
            <a:r>
              <a:rPr lang="nb-NO" dirty="0"/>
              <a:t>Samrådsgruppe etter krav fra NVE, kommunen grunneiere og andre rettighetshavere</a:t>
            </a:r>
          </a:p>
          <a:p>
            <a:r>
              <a:rPr lang="nb-NO" dirty="0"/>
              <a:t>Avtalen mellom EON og kommunen </a:t>
            </a:r>
            <a:r>
              <a:rPr lang="nb-NO" dirty="0">
                <a:sym typeface="Wingdings" panose="05000000000000000000" pitchFamily="2" charset="2"/>
              </a:rPr>
              <a:t> naboer og lag/foreninger</a:t>
            </a:r>
          </a:p>
          <a:p>
            <a:r>
              <a:rPr lang="nb-NO" dirty="0">
                <a:sym typeface="Wingdings" panose="05000000000000000000" pitchFamily="2" charset="2"/>
              </a:rPr>
              <a:t>Mulighet for innspill og dialog  finne beste mulige løsninger</a:t>
            </a:r>
          </a:p>
          <a:p>
            <a:r>
              <a:rPr lang="nb-NO" dirty="0">
                <a:sym typeface="Wingdings" panose="05000000000000000000" pitchFamily="2" charset="2"/>
              </a:rPr>
              <a:t>Endelig MTA  høring</a:t>
            </a:r>
          </a:p>
          <a:p>
            <a:r>
              <a:rPr lang="nb-NO" dirty="0">
                <a:sym typeface="Wingdings" panose="05000000000000000000" pitchFamily="2" charset="2"/>
              </a:rPr>
              <a:t>Vedtatt MTA  grunnlag for anleggsarbeider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82D428-4C87-4909-AD23-B0AC90C4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847-54D6-4350-8C4E-F09BDB2BAC5B}" type="datetime1">
              <a:rPr lang="nb-NO" smtClean="0"/>
              <a:pPr/>
              <a:t>09.10.2019</a:t>
            </a:fld>
            <a:r>
              <a:rPr lang="nb-NO"/>
              <a:t>  Side </a:t>
            </a:r>
            <a:fld id="{B93F6F79-BA7A-46B7-A510-9790B8043117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545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E9D87-F9D3-4D39-BCFD-3263FB12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827C63-3218-483D-9DCA-23D52B1F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Velkommen</a:t>
            </a:r>
          </a:p>
          <a:p>
            <a:r>
              <a:rPr lang="nb-NO" dirty="0"/>
              <a:t>Presentasjon av deltagerne</a:t>
            </a:r>
          </a:p>
          <a:p>
            <a:r>
              <a:rPr lang="nb-NO" dirty="0"/>
              <a:t>Mål og Formål med Samrådsgruppemøtene</a:t>
            </a:r>
          </a:p>
          <a:p>
            <a:pPr lvl="0"/>
            <a:r>
              <a:rPr lang="nb-NO" dirty="0"/>
              <a:t>Gjennomgang av utkast til Layout (turbinplasseringer og veier/traseer </a:t>
            </a:r>
            <a:r>
              <a:rPr lang="nb-NO" dirty="0" err="1"/>
              <a:t>etc</a:t>
            </a:r>
            <a:r>
              <a:rPr lang="nb-NO" dirty="0"/>
              <a:t>), MTA (Miljø-Transport- og Anleggsplan) og Detaljplan</a:t>
            </a:r>
          </a:p>
          <a:p>
            <a:pPr lvl="0"/>
            <a:r>
              <a:rPr lang="nb-NO" dirty="0"/>
              <a:t>Møteplan for Samrådsgruppemøtene videre</a:t>
            </a:r>
          </a:p>
          <a:p>
            <a:pPr lvl="0"/>
            <a:r>
              <a:rPr lang="nb-NO" dirty="0"/>
              <a:t>Eventuelt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A0B11A0-C18B-4E78-9104-9678BC9F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847-54D6-4350-8C4E-F09BDB2BAC5B}" type="datetime1">
              <a:rPr lang="nb-NO" smtClean="0"/>
              <a:pPr/>
              <a:t>09.10.2019</a:t>
            </a:fld>
            <a:r>
              <a:rPr lang="nb-NO"/>
              <a:t>  Side </a:t>
            </a:r>
            <a:fld id="{B93F6F79-BA7A-46B7-A510-9790B804311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141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F9131E-9E58-4A85-A430-15BA7F3E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Deltagere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24032E-3276-4B56-A863-563621574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Runde rundt bordet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465A81-89C7-4768-8069-079BC531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847-54D6-4350-8C4E-F09BDB2BAC5B}" type="datetime1">
              <a:rPr lang="nb-NO" smtClean="0"/>
              <a:pPr/>
              <a:t>09.10.2019</a:t>
            </a:fld>
            <a:r>
              <a:rPr lang="nb-NO"/>
              <a:t>  Side </a:t>
            </a:r>
            <a:fld id="{B93F6F79-BA7A-46B7-A510-9790B8043117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163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8F4882-52AD-4409-9226-F6F7A9E4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Gitt konsesjon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E0E80F-DCA8-4FE6-883B-FF54A9BF3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Konsesjonen gir tillatelse fra myndighetene til å bygge, drive og eie el anlegg.  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6480F5-D5AB-4253-9CCE-FC776651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847-54D6-4350-8C4E-F09BDB2BAC5B}" type="datetime1">
              <a:rPr lang="nb-NO" smtClean="0"/>
              <a:pPr/>
              <a:t>09.10.2019</a:t>
            </a:fld>
            <a:r>
              <a:rPr lang="nb-NO"/>
              <a:t>  Side </a:t>
            </a:r>
            <a:fld id="{B93F6F79-BA7A-46B7-A510-9790B8043117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6" name="Plassholder for innhold 4">
            <a:extLst>
              <a:ext uri="{FF2B5EF4-FFF2-40B4-BE49-F238E27FC236}">
                <a16:creationId xmlns:a16="http://schemas.microsoft.com/office/drawing/2014/main" id="{DE9D2E84-E3A0-4C97-B1DB-B3B8C40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61" y="2687753"/>
            <a:ext cx="10375554" cy="1757936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F046549-9A6A-4505-A58B-27CB1AE3190E}"/>
              </a:ext>
            </a:extLst>
          </p:cNvPr>
          <p:cNvSpPr/>
          <p:nvPr/>
        </p:nvSpPr>
        <p:spPr>
          <a:xfrm>
            <a:off x="819955" y="46361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hlinkClick r:id="rId3"/>
              </a:rPr>
              <a:t>http://webfileservice.nve.no/API/PublishedFiles/Download/201203842/2619391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763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F9D065-3D15-4B4B-AF12-2299B99B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MTA og detaljplan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9D75869-D2FC-4B36-8648-B636936978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n-NO" dirty="0"/>
              <a:t>I alle konsesjonar til vindkraftverk blir det sett vilkår om utarbeiding av detaljplan og MTA. NVE legg til grunn føljande definisjon og føremål med dei to plantypane:  </a:t>
            </a:r>
          </a:p>
          <a:p>
            <a:r>
              <a:rPr lang="nn-NO" dirty="0"/>
              <a:t>Detaljplanen skal konkretisere utbyggingsplanane for vindkraftverket innanfor dei rammene som er gitt i konsesjonen. Planen skal innehalde ei teknisk skildring av alle dei komponentane og installasjonane som skal byggjast og </a:t>
            </a:r>
            <a:r>
              <a:rPr lang="nn-NO" dirty="0" err="1"/>
              <a:t>oppgi</a:t>
            </a:r>
            <a:r>
              <a:rPr lang="nn-NO" dirty="0"/>
              <a:t> deira plassering på eit kart. Vidare skal planen gjere greie for eventuelle endringar i tiltaket sine verknader for miljø og samfunn dersom utbyggingsløysinga i detaljplanen er endra i forhold til utbyggingsplanen som var lagt til grunn i konsekvensutreiingane. 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BEE405F-3289-4383-98D4-D1550FA1C5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n-NO" sz="4000" dirty="0"/>
              <a:t>MTA skal sikre at utbyggjar og entreprenør under bygging og drift av anlegget tek omsyn til miljøinformasjon som er kome fram i konsekvensutgreiingane og krav som er sett i konsesjonen. Planen skal innehalde ei skildring av arealbruken og alle dei fysiske konsekvensane bygging av anlegget har for natur og miljø. Transportløysing i anleggsfasen skal skildrast.</a:t>
            </a:r>
            <a:endParaRPr lang="nb-NO" sz="4000" dirty="0"/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8BB35-61D4-48B4-ADC6-B80C3F8BC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847-54D6-4350-8C4E-F09BDB2BAC5B}" type="datetime1">
              <a:rPr lang="nb-NO" smtClean="0"/>
              <a:pPr/>
              <a:t>09.10.2019</a:t>
            </a:fld>
            <a:r>
              <a:rPr lang="nb-NO"/>
              <a:t>  Side </a:t>
            </a:r>
            <a:fld id="{B93F6F79-BA7A-46B7-A510-9790B8043117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37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samrådsgruppe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32BE88D-0E17-4D00-8517-6BD20CB235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8154" y="1633021"/>
            <a:ext cx="3400252" cy="4351338"/>
          </a:xfrm>
          <a:prstGeom prst="rect">
            <a:avLst/>
          </a:prstGeo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AB4AD54-3803-4AAD-972A-22F8AC117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1848" y="1633021"/>
            <a:ext cx="6871952" cy="4543942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I </a:t>
            </a:r>
            <a:r>
              <a:rPr lang="nb-NO" dirty="0" err="1"/>
              <a:t>konsesjonar</a:t>
            </a:r>
            <a:r>
              <a:rPr lang="nb-NO" dirty="0"/>
              <a:t> for vindkraftverk er det som del av vilkår om utarbeiding av MTA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føresetnad</a:t>
            </a:r>
            <a:r>
              <a:rPr lang="nb-NO" dirty="0"/>
              <a:t> at planen skal </a:t>
            </a:r>
            <a:r>
              <a:rPr lang="nb-NO" dirty="0" err="1"/>
              <a:t>utarbeidast</a:t>
            </a:r>
            <a:r>
              <a:rPr lang="nb-NO" dirty="0"/>
              <a:t> i samråd med kommunen (-ane), </a:t>
            </a:r>
            <a:r>
              <a:rPr lang="nb-NO" dirty="0" err="1"/>
              <a:t>grunneigarar</a:t>
            </a:r>
            <a:r>
              <a:rPr lang="nb-NO" dirty="0"/>
              <a:t> og andre med </a:t>
            </a:r>
            <a:r>
              <a:rPr lang="nb-NO" dirty="0" err="1"/>
              <a:t>rettar</a:t>
            </a:r>
            <a:r>
              <a:rPr lang="nb-NO" dirty="0"/>
              <a:t> i området. Involvering er </a:t>
            </a:r>
            <a:r>
              <a:rPr lang="nb-NO" dirty="0" err="1"/>
              <a:t>ein</a:t>
            </a:r>
            <a:r>
              <a:rPr lang="nb-NO" dirty="0"/>
              <a:t> viktig </a:t>
            </a:r>
            <a:r>
              <a:rPr lang="nb-NO" dirty="0" err="1"/>
              <a:t>føresetnad</a:t>
            </a:r>
            <a:r>
              <a:rPr lang="nb-NO" dirty="0"/>
              <a:t> for at NVE skal kunne fatte vedtak, og må </a:t>
            </a:r>
            <a:r>
              <a:rPr lang="nb-NO" dirty="0" err="1"/>
              <a:t>vere</a:t>
            </a:r>
            <a:r>
              <a:rPr lang="nb-NO" dirty="0"/>
              <a:t> dokumentert i MTA. Konsesjonæren bør og vurdere om det er andre som skal </a:t>
            </a:r>
            <a:r>
              <a:rPr lang="nb-NO" dirty="0" err="1"/>
              <a:t>involverast</a:t>
            </a:r>
            <a:r>
              <a:rPr lang="nb-NO" dirty="0"/>
              <a:t> i </a:t>
            </a:r>
            <a:r>
              <a:rPr lang="nb-NO" dirty="0" err="1"/>
              <a:t>planeggingsprosessen</a:t>
            </a:r>
            <a:r>
              <a:rPr lang="nb-NO" dirty="0"/>
              <a:t>, til dømes Fylkesmannen og fylkeskommunen.  </a:t>
            </a:r>
          </a:p>
          <a:p>
            <a:r>
              <a:rPr lang="nb-NO" dirty="0"/>
              <a:t>Dokumentasjon av involvering kan </a:t>
            </a:r>
            <a:r>
              <a:rPr lang="nb-NO" dirty="0" err="1"/>
              <a:t>gjerast</a:t>
            </a:r>
            <a:r>
              <a:rPr lang="nb-NO" dirty="0"/>
              <a:t> gjennom ei opplisting av møter som er gjennomførte, og </a:t>
            </a:r>
            <a:r>
              <a:rPr lang="nb-NO" dirty="0" err="1"/>
              <a:t>skriftlege</a:t>
            </a:r>
            <a:r>
              <a:rPr lang="nb-NO" dirty="0"/>
              <a:t> </a:t>
            </a:r>
            <a:r>
              <a:rPr lang="nb-NO" dirty="0" err="1"/>
              <a:t>korrespondansar</a:t>
            </a:r>
            <a:r>
              <a:rPr lang="nb-NO" dirty="0"/>
              <a:t>.  </a:t>
            </a:r>
          </a:p>
          <a:p>
            <a:pPr marL="0" indent="0">
              <a:buNone/>
            </a:pPr>
            <a:r>
              <a:rPr lang="nb-NO" dirty="0"/>
              <a:t>Krav fra NVE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847-54D6-4350-8C4E-F09BDB2BAC5B}" type="datetime1">
              <a:rPr lang="nb-NO" smtClean="0"/>
              <a:pPr/>
              <a:t>09.10.2019</a:t>
            </a:fld>
            <a:r>
              <a:rPr lang="nb-NO"/>
              <a:t>  Side </a:t>
            </a:r>
            <a:fld id="{B93F6F79-BA7A-46B7-A510-9790B8043117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322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CC0FA8-6F7C-407B-90A1-6FB11A34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Kommunens avtale med EON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0DBE84-3A02-4843-8395-AD12F5129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847-54D6-4350-8C4E-F09BDB2BAC5B}" type="datetime1">
              <a:rPr lang="nb-NO" smtClean="0"/>
              <a:pPr/>
              <a:t>09.10.2019</a:t>
            </a:fld>
            <a:r>
              <a:rPr lang="nb-NO"/>
              <a:t>  Side </a:t>
            </a:r>
            <a:fld id="{B93F6F79-BA7A-46B7-A510-9790B8043117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1D4738-0758-46C9-98FC-57399FDA48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4" y="2886869"/>
            <a:ext cx="87439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89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764F31-1C36-429B-8E31-7ADEBD186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samrådsgruppe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52AF129-BD4C-4028-B411-9CB1CB8C0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152" y="1639051"/>
            <a:ext cx="8353425" cy="2152650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DD1339-70D0-4B6A-9A8D-CD2EEB3B3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847-54D6-4350-8C4E-F09BDB2BAC5B}" type="datetime1">
              <a:rPr lang="nb-NO" smtClean="0"/>
              <a:pPr/>
              <a:t>09.10.2019</a:t>
            </a:fld>
            <a:r>
              <a:rPr lang="nb-NO"/>
              <a:t>  Side </a:t>
            </a:r>
            <a:fld id="{B93F6F79-BA7A-46B7-A510-9790B8043117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863DC13-A0E3-44BD-BB3A-AC963C16E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53" y="3787775"/>
            <a:ext cx="8429625" cy="29337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A0593182-D36B-4B24-A1C4-9B49D426DCE5}"/>
              </a:ext>
            </a:extLst>
          </p:cNvPr>
          <p:cNvSpPr/>
          <p:nvPr/>
        </p:nvSpPr>
        <p:spPr>
          <a:xfrm>
            <a:off x="304677" y="5505808"/>
            <a:ext cx="8899302" cy="1215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CCB7A14-62E2-4650-A3F3-6914FFCD0A2B}"/>
              </a:ext>
            </a:extLst>
          </p:cNvPr>
          <p:cNvSpPr/>
          <p:nvPr/>
        </p:nvSpPr>
        <p:spPr>
          <a:xfrm>
            <a:off x="304677" y="1828800"/>
            <a:ext cx="8899302" cy="1241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13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38AB94-65EF-4980-98A6-6A70B6C3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Videre </a:t>
            </a:r>
            <a:r>
              <a:rPr lang="nb-NO" dirty="0" err="1"/>
              <a:t>proesss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28B1FA-4918-4F93-A02D-CAF96F6A9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Ferdigstillelse av MTA og detaljplan</a:t>
            </a:r>
          </a:p>
          <a:p>
            <a:pPr lvl="1"/>
            <a:r>
              <a:rPr lang="nb-NO" dirty="0"/>
              <a:t>Samrådsmøter i prosessen</a:t>
            </a:r>
          </a:p>
          <a:p>
            <a:pPr lvl="1"/>
            <a:r>
              <a:rPr lang="nb-NO" dirty="0"/>
              <a:t>Informasjon til naboer og andre berørte</a:t>
            </a:r>
          </a:p>
          <a:p>
            <a:r>
              <a:rPr lang="nb-NO" dirty="0"/>
              <a:t>Oversendes til NVE som er myndighet</a:t>
            </a:r>
          </a:p>
          <a:p>
            <a:r>
              <a:rPr lang="nb-NO" dirty="0"/>
              <a:t>Høring – 5 uker  (kommunen, grunneiere, naboer og andre)</a:t>
            </a:r>
          </a:p>
          <a:p>
            <a:r>
              <a:rPr lang="nb-NO" dirty="0"/>
              <a:t>Endelig vedtak etter behandling av høringsinnspill</a:t>
            </a:r>
          </a:p>
          <a:p>
            <a:r>
              <a:rPr lang="nb-NO" dirty="0"/>
              <a:t>Grunnlag for oppstart av anleggsarbeider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FE6E1B-641E-4080-AE40-1E462CA7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1C847-54D6-4350-8C4E-F09BDB2BAC5B}" type="datetime1">
              <a:rPr lang="nb-NO" smtClean="0"/>
              <a:pPr/>
              <a:t>09.10.2019</a:t>
            </a:fld>
            <a:r>
              <a:rPr lang="nb-NO"/>
              <a:t>  Side </a:t>
            </a:r>
            <a:fld id="{B93F6F79-BA7A-46B7-A510-9790B8043117}" type="slidenum">
              <a:rPr lang="nb-NO" smtClean="0"/>
              <a:pPr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6544289"/>
      </p:ext>
    </p:extLst>
  </p:cSld>
  <p:clrMapOvr>
    <a:masterClrMapping/>
  </p:clrMapOvr>
</p:sld>
</file>

<file path=ppt/theme/theme1.xml><?xml version="1.0" encoding="utf-8"?>
<a:theme xmlns:a="http://schemas.openxmlformats.org/drawingml/2006/main" name="PP-MAL _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3B5E4E1A-210C-4CA3-8C71-9CEBB069D5FF}" vid="{506B7C69-532F-4F41-A849-E6B796CFE1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Mal BLUE</Template>
  <TotalTime>125</TotalTime>
  <Words>471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PP-MAL _BLUE</vt:lpstr>
      <vt:lpstr>Samrådsgruppe MTA</vt:lpstr>
      <vt:lpstr>Agenda</vt:lpstr>
      <vt:lpstr>Deltagere</vt:lpstr>
      <vt:lpstr>Gitt konsesjon</vt:lpstr>
      <vt:lpstr>Hva er MTA og detaljplan</vt:lpstr>
      <vt:lpstr>Hva er samrådsgruppe</vt:lpstr>
      <vt:lpstr>Kommunens avtale med EON</vt:lpstr>
      <vt:lpstr>Om samrådsgruppe</vt:lpstr>
      <vt:lpstr>Videre proesss</vt:lpstr>
      <vt:lpstr>Oppsummert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Samrådsgruppe MTA</dc:title>
  <dc:creator>Halvor Nes</dc:creator>
  <cp:lastModifiedBy>Halvor Nes</cp:lastModifiedBy>
  <cp:revision>8</cp:revision>
  <dcterms:created xsi:type="dcterms:W3CDTF">2019-10-09T14:17:07Z</dcterms:created>
  <dcterms:modified xsi:type="dcterms:W3CDTF">2019-10-09T16:22:54Z</dcterms:modified>
</cp:coreProperties>
</file>